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74" r:id="rId2"/>
    <p:sldId id="279" r:id="rId3"/>
    <p:sldId id="278" r:id="rId4"/>
    <p:sldId id="269" r:id="rId5"/>
    <p:sldId id="280" r:id="rId6"/>
    <p:sldId id="281" r:id="rId7"/>
    <p:sldId id="282" r:id="rId8"/>
    <p:sldId id="283" r:id="rId9"/>
    <p:sldId id="284" r:id="rId10"/>
    <p:sldId id="286" r:id="rId11"/>
    <p:sldId id="285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01" autoAdjust="0"/>
  </p:normalViewPr>
  <p:slideViewPr>
    <p:cSldViewPr>
      <p:cViewPr varScale="1">
        <p:scale>
          <a:sx n="107" d="100"/>
          <a:sy n="107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2856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0CF0A-2F74-42EC-A30F-C16C9E8B91B7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7D218-7BC2-4DA0-A2D6-C1C06CA92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586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Классификация растений.</a:t>
            </a:r>
          </a:p>
          <a:p>
            <a:pPr algn="ctr"/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урок к дню эвенкии\Новая папка\растения Эвенкии\c27783a5e651fd4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214686"/>
            <a:ext cx="3810000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E:\урок к дню эвенкии\Новая папка\растения Эвенкии\Gharok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214686"/>
            <a:ext cx="3714776" cy="32146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21088426">
            <a:off x="301673" y="718910"/>
            <a:ext cx="4238788" cy="56520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328948">
            <a:off x="4782628" y="878367"/>
            <a:ext cx="4142079" cy="5333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49499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1062691">
            <a:off x="553160" y="844403"/>
            <a:ext cx="4058510" cy="51675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38829" y="691088"/>
            <a:ext cx="4157569" cy="54742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6054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6624680"/>
              </p:ext>
            </p:extLst>
          </p:nvPr>
        </p:nvGraphicFramePr>
        <p:xfrm>
          <a:off x="827584" y="2204864"/>
          <a:ext cx="7346896" cy="3637706"/>
        </p:xfrm>
        <a:graphic>
          <a:graphicData uri="http://schemas.openxmlformats.org/drawingml/2006/table">
            <a:tbl>
              <a:tblPr firstRow="1" firstCol="1" bandRow="1"/>
              <a:tblGrid>
                <a:gridCol w="25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63192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0312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0507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950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Щ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53409"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601802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47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18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404664"/>
            <a:ext cx="799288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altLang="ru-RU" sz="3200" b="1" i="0" u="none" strike="noStrike" cap="none" spc="0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Кроссворд «Растения Эвенкии».</a:t>
            </a:r>
          </a:p>
          <a:p>
            <a:pPr algn="ctr"/>
            <a:r>
              <a:rPr kumimoji="0" lang="ru-RU" altLang="ru-RU" sz="3200" b="1" i="0" u="none" strike="noStrike" cap="none" spc="0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3200" b="1" i="0" u="none" strike="noStrike" cap="none" spc="0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Найдите названия 10 растений.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6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5786" y="571480"/>
          <a:ext cx="7358114" cy="5357850"/>
        </p:xfrm>
        <a:graphic>
          <a:graphicData uri="http://schemas.openxmlformats.org/presentationml/2006/ole">
            <p:oleObj spid="_x0000_s1031" name="Документ" r:id="rId3" imgW="9524927" imgH="533043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Учитель\Desktop\растен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457200"/>
            <a:ext cx="9036496" cy="6212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9654"/>
            <a:ext cx="83708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«ПРОВЕРЬ СЕБЯ»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интернат\Desktop\национально-регион компонент\Эвенкия (фото)\Тура осень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8999" y="3406711"/>
            <a:ext cx="2426716" cy="29420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978352"/>
            <a:ext cx="653922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отделами и растениями: 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Отдел Моховидные              1.  Кедр сибирский</a:t>
            </a:r>
          </a:p>
          <a:p>
            <a:pPr lvl="0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 Отдел Покрытосеменные     2.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Сфагнум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Отдел Голосеменные            3.Подсолнечник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4.Ель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5. Шиповник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6. Кукушкин лен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7.  Сосна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обыкновенная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8686800" cy="57474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Практическая работа №2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«Распознавание наиболее распространенных растений своей местности. Определение их систематического положения»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интернат\Desktop\национально-регион компонент\Эвенкия (фото)\авпв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05" y="4005064"/>
            <a:ext cx="2851070" cy="26205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900" b="1" i="1" dirty="0" smtClean="0">
                <a:latin typeface="Times New Roman" pitchFamily="18" charset="0"/>
                <a:cs typeface="Times New Roman" pitchFamily="18" charset="0"/>
              </a:rPr>
              <a:t>Используя энциклопедию «Флора Эвенкии» </a:t>
            </a:r>
          </a:p>
          <a:p>
            <a:pPr>
              <a:buNone/>
            </a:pPr>
            <a:r>
              <a:rPr lang="ru-RU" sz="5900" b="1" i="1" dirty="0" smtClean="0">
                <a:latin typeface="Times New Roman" pitchFamily="18" charset="0"/>
                <a:cs typeface="Times New Roman" pitchFamily="18" charset="0"/>
              </a:rPr>
              <a:t>(на эвенкийском языке) по фотографиям растений на указанных страницах определить: 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1. Название растения на эвенкийском и русском языках;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2. К какому отделу, классу и семейству относится данное растение.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	Страница 27-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	Страница 179-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	Страница 125-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Страница123-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	Страница 91-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92696"/>
            <a:ext cx="8686800" cy="116466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Используя энциклопедию «Флора Эвенкии»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(на эвенкийском языке) по фотографиям растений на указанных страницах определить: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Название растения на эвенкийском и русском языках;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К какому отделу, классу и семейству относится данное растение.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717032"/>
            <a:ext cx="7777186" cy="2880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Страница 61-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Страница 111-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Страница 127-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Страница -90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Страница 39-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512" y="849410"/>
            <a:ext cx="4305154" cy="53457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842626" y="849410"/>
            <a:ext cx="4143748" cy="53457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8696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1073633">
            <a:off x="364083" y="393190"/>
            <a:ext cx="4152248" cy="54151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602544">
            <a:off x="4788024" y="692696"/>
            <a:ext cx="4203576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863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488</TotalTime>
  <Words>202</Words>
  <Application>Microsoft Office PowerPoint</Application>
  <PresentationFormat>Экран (4:3)</PresentationFormat>
  <Paragraphs>104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Трек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    Используя энциклопедию «Флора Эвенкии»  (на эвенкийском языке) по фотографиям растений на указанных страницах определить:  1. Название растения на эвенкийском и русском языках; 2. К какому отделу, классу и семейству относится данное растение.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Роман</cp:lastModifiedBy>
  <cp:revision>50</cp:revision>
  <dcterms:modified xsi:type="dcterms:W3CDTF">2023-10-31T08:29:26Z</dcterms:modified>
</cp:coreProperties>
</file>